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09" r:id="rId2"/>
  </p:sldIdLst>
  <p:sldSz cx="30275213" cy="42803763"/>
  <p:notesSz cx="6858000" cy="9144000"/>
  <p:custDataLst>
    <p:tags r:id="rId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>
        <p:scale>
          <a:sx n="33" d="100"/>
          <a:sy n="33" d="100"/>
        </p:scale>
        <p:origin x="-64" y="-100"/>
      </p:cViewPr>
      <p:guideLst>
        <p:guide orient="horz" pos="13481"/>
        <p:guide pos="95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2976988" y="5707274"/>
            <a:ext cx="24334417" cy="160432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19865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2976988" y="22222418"/>
            <a:ext cx="24334417" cy="919006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7945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300"/>
            </a:lvl4pPr>
            <a:lvl5pPr marL="6055360" indent="0" algn="ctr">
              <a:buNone/>
              <a:defRPr sz="5300"/>
            </a:lvl5pPr>
            <a:lvl6pPr marL="7569200" indent="0" algn="ctr">
              <a:buNone/>
              <a:defRPr sz="5300"/>
            </a:lvl6pPr>
            <a:lvl7pPr marL="9083040" indent="0" algn="ctr">
              <a:buNone/>
              <a:defRPr sz="5300"/>
            </a:lvl7pPr>
            <a:lvl8pPr marL="10596880" indent="0" algn="ctr">
              <a:buNone/>
              <a:defRPr sz="5300"/>
            </a:lvl8pPr>
            <a:lvl9pPr marL="12110085" indent="0" algn="ctr">
              <a:buNone/>
              <a:defRPr sz="53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510844" y="4830960"/>
            <a:ext cx="27248825" cy="34221175"/>
          </a:xfrm>
        </p:spPr>
        <p:txBody>
          <a:bodyPr/>
          <a:lstStyle>
            <a:lvl1pPr marL="756920" indent="-75692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976988" y="15504013"/>
            <a:ext cx="24334417" cy="635889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19865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2976988" y="22222418"/>
            <a:ext cx="24334417" cy="2943515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7945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10844" y="9302408"/>
            <a:ext cx="27239885" cy="29704789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596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943767" y="24019985"/>
            <a:ext cx="19292311" cy="4786021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457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943767" y="28806006"/>
            <a:ext cx="19292311" cy="541517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596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536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920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304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9688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1510844" y="9369816"/>
            <a:ext cx="12855581" cy="29637380"/>
          </a:xfrm>
        </p:spPr>
        <p:txBody>
          <a:bodyPr vert="horz" lIns="90000" tIns="46800" rIns="90000" bIns="4680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921968" y="9369816"/>
            <a:ext cx="12855581" cy="29637380"/>
          </a:xfrm>
        </p:spPr>
        <p:txBody>
          <a:bodyPr lIns="90000" tIns="46800" rIns="90000" bIns="46800">
            <a:normAutofit/>
          </a:bodyPr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3784600" indent="-75692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53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5298440" indent="-75692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4635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4635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510844" y="8920425"/>
            <a:ext cx="13266817" cy="2381776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662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510844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15485278" y="8873794"/>
            <a:ext cx="13266817" cy="2381776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662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300" b="1"/>
            </a:lvl4pPr>
            <a:lvl5pPr marL="6055360" indent="0">
              <a:buNone/>
              <a:defRPr sz="5300" b="1"/>
            </a:lvl5pPr>
            <a:lvl6pPr marL="7569200" indent="0">
              <a:buNone/>
              <a:defRPr sz="5300" b="1"/>
            </a:lvl6pPr>
            <a:lvl7pPr marL="9083040" indent="0">
              <a:buNone/>
              <a:defRPr sz="5300" b="1"/>
            </a:lvl7pPr>
            <a:lvl8pPr marL="10596880" indent="0">
              <a:buNone/>
              <a:defRPr sz="5300" b="1"/>
            </a:lvl8pPr>
            <a:lvl9pPr marL="12110085" indent="0">
              <a:buNone/>
              <a:defRPr sz="53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15485278" y="11571835"/>
            <a:ext cx="13266817" cy="27435361"/>
          </a:xfrm>
        </p:spPr>
        <p:txBody>
          <a:bodyPr vert="horz" lIns="101600" tIns="0" rIns="82550" bIns="0" rtlCol="0">
            <a:normAutofit/>
          </a:bodyPr>
          <a:lstStyle>
            <a:lvl1pPr marL="756920" marR="0" lvl="0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20000"/>
              </a:lnSpc>
              <a:spcBef>
                <a:spcPts val="5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4635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510844" y="3797360"/>
            <a:ext cx="27239885" cy="4404038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192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1510670" y="9706329"/>
            <a:ext cx="12995230" cy="28762284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2270760" marR="0" lvl="1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3784600" marR="0" lvl="2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5298440" marR="0" lvl="3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6812280" marR="0" lvl="4" indent="-75692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53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15769989" y="9706860"/>
            <a:ext cx="12980740" cy="2876106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5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53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151384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2024/8/21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25416145" y="5707274"/>
            <a:ext cx="2592572" cy="3139000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927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2270735" y="5707274"/>
            <a:ext cx="22769934" cy="31390008"/>
          </a:xfrm>
        </p:spPr>
        <p:txBody>
          <a:bodyPr vert="eaVert" lIns="46800" tIns="46800" rIns="46800" bIns="46800"/>
          <a:lstStyle>
            <a:lvl1pPr marL="756920" indent="-75692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2270760" indent="-75692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3784600" indent="-75692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529844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6812280" indent="-75692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1510844" y="3797360"/>
            <a:ext cx="27239885" cy="4404038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1510844" y="9302408"/>
            <a:ext cx="27239885" cy="29704789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1519784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10221289" y="39411649"/>
            <a:ext cx="9833894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22045802" y="39411649"/>
            <a:ext cx="6704927" cy="197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31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fontAlgn="auto" latinLnBrk="0" hangingPunct="1">
        <a:lnSpc>
          <a:spcPct val="100000"/>
        </a:lnSpc>
        <a:spcBef>
          <a:spcPct val="0"/>
        </a:spcBef>
        <a:buNone/>
        <a:defRPr sz="1192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756920" indent="-756920" algn="l" defTabSz="302768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5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27076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329555" algn="l"/>
          <a:tab pos="5329555" algn="l"/>
          <a:tab pos="5329555" algn="l"/>
          <a:tab pos="5329555" algn="l"/>
        </a:tabLst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378460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3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529844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6812280" indent="-756920" algn="l" defTabSz="302768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832612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96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800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536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920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30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8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7"/>
          <p:cNvSpPr>
            <a:spLocks noGrp="1"/>
          </p:cNvSpPr>
          <p:nvPr>
            <p:ph type="title"/>
          </p:nvPr>
        </p:nvSpPr>
        <p:spPr>
          <a:xfrm>
            <a:off x="563880" y="436880"/>
            <a:ext cx="28905835" cy="423227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r>
              <a:rPr lang="en-US" altLang="en-GB" sz="12000" dirty="0"/>
              <a:t>Poster Title Here</a:t>
            </a:r>
          </a:p>
        </p:txBody>
      </p:sp>
      <p:sp>
        <p:nvSpPr>
          <p:cNvPr id="71" name="Content Placeholder 70"/>
          <p:cNvSpPr>
            <a:spLocks noGrp="1"/>
          </p:cNvSpPr>
          <p:nvPr>
            <p:ph sz="quarter" idx="12"/>
          </p:nvPr>
        </p:nvSpPr>
        <p:spPr>
          <a:xfrm>
            <a:off x="10704195" y="5518150"/>
            <a:ext cx="18170525" cy="6966585"/>
          </a:xfrm>
          <a:ln>
            <a:solidFill>
              <a:schemeClr val="tx1"/>
            </a:solidFill>
            <a:prstDash val="sysDot"/>
          </a:ln>
        </p:spPr>
        <p:txBody>
          <a:bodyPr/>
          <a:lstStyle/>
          <a:p>
            <a:r>
              <a:rPr lang="en-GB" sz="5955" dirty="0">
                <a:sym typeface="+mn-ea"/>
              </a:rPr>
              <a:t>Introduction, Summary or Abstract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1014095" y="5518150"/>
            <a:ext cx="8727440" cy="6967220"/>
          </a:xfrm>
        </p:spPr>
        <p:txBody>
          <a:bodyPr>
            <a:normAutofit fontScale="40000" lnSpcReduction="20000"/>
          </a:bodyPr>
          <a:lstStyle/>
          <a:p>
            <a:r>
              <a:rPr lang="en-GB" dirty="0"/>
              <a:t>Prepared by</a:t>
            </a:r>
          </a:p>
          <a:p>
            <a:r>
              <a:rPr lang="en-GB" dirty="0"/>
              <a:t>Name, Surname, Name, Surname, Name,</a:t>
            </a:r>
          </a:p>
          <a:p>
            <a:br>
              <a:rPr lang="en-GB" i="1" dirty="0"/>
            </a:br>
            <a:r>
              <a:rPr lang="en-GB" i="1" dirty="0">
                <a:solidFill>
                  <a:srgbClr val="C00000"/>
                </a:solidFill>
              </a:rPr>
              <a:t>Poster Template for </a:t>
            </a:r>
            <a:r>
              <a:rPr lang="en-GB" i="1">
                <a:solidFill>
                  <a:srgbClr val="C00000"/>
                </a:solidFill>
              </a:rPr>
              <a:t>a 841mm X 594mm(A1) </a:t>
            </a:r>
            <a:r>
              <a:rPr lang="en-GB" i="1" dirty="0">
                <a:solidFill>
                  <a:srgbClr val="C00000"/>
                </a:solidFill>
              </a:rPr>
              <a:t>poster presentation.</a:t>
            </a: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>
                <a:solidFill>
                  <a:srgbClr val="C00000"/>
                </a:solidFill>
              </a:rPr>
              <a:t>Different layouts are available. On the Home tab, in the Slides group, click Layout, and then select the layout  suitable for your poster.</a:t>
            </a:r>
          </a:p>
          <a:p>
            <a:endParaRPr lang="en-GB" i="1" dirty="0">
              <a:solidFill>
                <a:srgbClr val="C00000"/>
              </a:solidFill>
            </a:endParaRPr>
          </a:p>
          <a:p>
            <a:r>
              <a:rPr lang="en-GB" i="1" dirty="0">
                <a:solidFill>
                  <a:srgbClr val="C00000"/>
                </a:solidFill>
              </a:rPr>
              <a:t>Please ensure Poster title doesn’t overflow the textbox. Decrease font size if necessary.</a:t>
            </a:r>
          </a:p>
          <a:p>
            <a:endParaRPr lang="en-GB" i="1" dirty="0"/>
          </a:p>
        </p:txBody>
      </p:sp>
      <p:sp>
        <p:nvSpPr>
          <p:cNvPr id="8" name="文本框 7"/>
          <p:cNvSpPr txBox="1"/>
          <p:nvPr/>
        </p:nvSpPr>
        <p:spPr>
          <a:xfrm>
            <a:off x="1275080" y="14003655"/>
            <a:ext cx="29845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63040" y="13940155"/>
            <a:ext cx="27609165" cy="101473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/>
              <a:t>subtitle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463040" y="15718155"/>
            <a:ext cx="27609165" cy="10147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>
                <a:solidFill>
                  <a:schemeClr val="tx1"/>
                </a:solidFill>
              </a:rPr>
              <a:t>subheading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450340" y="17623155"/>
            <a:ext cx="27609165" cy="894016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11500"/>
              <a:t>Text Here</a:t>
            </a:r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  <a:p>
            <a:endParaRPr lang="en-US" altLang="zh-CN" sz="11500"/>
          </a:p>
        </p:txBody>
      </p:sp>
      <p:sp>
        <p:nvSpPr>
          <p:cNvPr id="59" name="Text Placeholder 58"/>
          <p:cNvSpPr>
            <a:spLocks noGrp="1"/>
          </p:cNvSpPr>
          <p:nvPr/>
        </p:nvSpPr>
        <p:spPr>
          <a:xfrm>
            <a:off x="776289" y="270070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</a:rPr>
              <a:t>Results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02640" y="282467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4400"/>
              <a:t>Text here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1" name="Text Placeholder 58"/>
          <p:cNvSpPr>
            <a:spLocks noGrp="1"/>
          </p:cNvSpPr>
          <p:nvPr/>
        </p:nvSpPr>
        <p:spPr>
          <a:xfrm>
            <a:off x="10602914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dirty="0">
                <a:solidFill>
                  <a:schemeClr val="tx1"/>
                </a:solidFill>
                <a:sym typeface="+mn-ea"/>
              </a:rPr>
              <a:t>Materials and Methods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5816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4400"/>
              <a:t>Text here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3" name="Text Placeholder 58"/>
          <p:cNvSpPr>
            <a:spLocks noGrp="1"/>
          </p:cNvSpPr>
          <p:nvPr/>
        </p:nvSpPr>
        <p:spPr>
          <a:xfrm>
            <a:off x="20435889" y="26981660"/>
            <a:ext cx="9304337" cy="9509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 anchorCtr="0"/>
          <a:lstStyle>
            <a:lvl1pPr marL="0" indent="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4400" baseline="0">
                <a:solidFill>
                  <a:schemeClr val="bg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606425" indent="-23177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2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38530" indent="-189230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1318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687830" indent="-187325" algn="l" defTabSz="749300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1450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6pPr>
            <a:lvl7pPr marL="26022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7pPr>
            <a:lvl8pPr marL="30594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8pPr>
            <a:lvl9pPr marL="3516630" indent="-187325" algn="l" defTabSz="749300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dirty="0">
                <a:solidFill>
                  <a:schemeClr val="tx1"/>
                </a:solidFill>
              </a:rPr>
              <a:t>Conclusion</a:t>
            </a:r>
            <a:endParaRPr lang="en-US" altLang="en-GB" dirty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0462240" y="28221305"/>
            <a:ext cx="9347200" cy="13510895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zh-CN" sz="4400"/>
              <a:t>Text here</a:t>
            </a:r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endParaRPr lang="en-US" altLang="zh-CN"/>
          </a:p>
        </p:txBody>
      </p:sp>
      <p:sp>
        <p:nvSpPr>
          <p:cNvPr id="45" name="文本框 44"/>
          <p:cNvSpPr txBox="1"/>
          <p:nvPr/>
        </p:nvSpPr>
        <p:spPr>
          <a:xfrm>
            <a:off x="853440" y="41937305"/>
            <a:ext cx="29286200" cy="7683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>
                <a:solidFill>
                  <a:srgbClr val="FF0000"/>
                </a:solidFill>
              </a:rPr>
              <a:t>Put Conference name Here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02640" y="777874"/>
            <a:ext cx="14205065" cy="35502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zh-CN" sz="4000" dirty="0"/>
              <a:t>Paper ID:</a:t>
            </a:r>
          </a:p>
          <a:p>
            <a:r>
              <a:rPr lang="en-US" altLang="zh-CN" sz="4000"/>
              <a:t>Authors:</a:t>
            </a:r>
            <a:endParaRPr lang="en-US" altLang="zh-CN" sz="4000" dirty="0"/>
          </a:p>
          <a:p>
            <a:r>
              <a:rPr lang="en-US" altLang="zh-CN" sz="4000" dirty="0"/>
              <a:t>Affiliation:</a:t>
            </a:r>
          </a:p>
          <a:p>
            <a:endParaRPr lang="en-US" altLang="zh-CN" sz="40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32e44bc-f5ce-43c1-8d3d-dc7a0980ce5f"/>
  <p:tag name="COMMONDATA" val="eyJoZGlkIjoiYjVlMjc1YzYwNmMyZmQ0M2M0ZjU3ZmI4OGNmODg3NjM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103</Words>
  <Application>Microsoft Office PowerPoint</Application>
  <PresentationFormat>自定义</PresentationFormat>
  <Paragraphs>156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Wingdings</vt:lpstr>
      <vt:lpstr>Office 主题​​</vt:lpstr>
      <vt:lpstr>Poster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 Here</dc:title>
  <dc:creator/>
  <cp:lastModifiedBy>esther leung</cp:lastModifiedBy>
  <cp:revision>183</cp:revision>
  <dcterms:created xsi:type="dcterms:W3CDTF">2019-06-19T02:08:00Z</dcterms:created>
  <dcterms:modified xsi:type="dcterms:W3CDTF">2024-08-21T01:27:08Z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CEF061A8E54C423785827902AB479336</vt:lpwstr>
  </property>
</Properties>
</file>